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A tree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2025-01-13T10:25:52Z</dcterms:created>
  <dcterms:modified xsi:type="dcterms:W3CDTF">2025-01-13T10:25:52Z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